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2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t found 404" userId="975d476c7f984e95" providerId="LiveId" clId="{C0FC7E21-0080-4CF9-BE2A-F38946AD2AF2}"/>
    <pc:docChg chg="modSld">
      <pc:chgData name="not found 404" userId="975d476c7f984e95" providerId="LiveId" clId="{C0FC7E21-0080-4CF9-BE2A-F38946AD2AF2}" dt="2021-04-24T13:58:29.476" v="23" actId="20577"/>
      <pc:docMkLst>
        <pc:docMk/>
      </pc:docMkLst>
      <pc:sldChg chg="modSp mod">
        <pc:chgData name="not found 404" userId="975d476c7f984e95" providerId="LiveId" clId="{C0FC7E21-0080-4CF9-BE2A-F38946AD2AF2}" dt="2021-04-24T13:58:29.476" v="23" actId="20577"/>
        <pc:sldMkLst>
          <pc:docMk/>
          <pc:sldMk cId="3370069783" sldId="260"/>
        </pc:sldMkLst>
        <pc:spChg chg="mod">
          <ac:chgData name="not found 404" userId="975d476c7f984e95" providerId="LiveId" clId="{C0FC7E21-0080-4CF9-BE2A-F38946AD2AF2}" dt="2021-04-24T13:58:29.476" v="23" actId="20577"/>
          <ac:spMkLst>
            <pc:docMk/>
            <pc:sldMk cId="3370069783" sldId="260"/>
            <ac:spMk id="3" creationId="{ED3E75B0-7C7B-4EE5-973F-84BA7931E07D}"/>
          </ac:spMkLst>
        </pc:sp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63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54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15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11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50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177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5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590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17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707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127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99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A221245A-B93D-45A8-B0FA-EC2AEE26E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視訊 59">
            <a:extLst>
              <a:ext uri="{FF2B5EF4-FFF2-40B4-BE49-F238E27FC236}">
                <a16:creationId xmlns:a16="http://schemas.microsoft.com/office/drawing/2014/main" id="{C998A491-57BC-444F-B527-2BCDDBEF47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5690"/>
            <a:ext cx="12191979" cy="6857989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A60A95D1-194E-4E4E-8C67-30F91F8E7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0"/>
            <a:ext cx="8521995" cy="6858000"/>
          </a:xfrm>
          <a:prstGeom prst="rect">
            <a:avLst/>
          </a:prstGeom>
          <a:gradFill>
            <a:gsLst>
              <a:gs pos="58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F186C1-0F72-4447-9C92-3B1A0F80BC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4900" y="871538"/>
            <a:ext cx="6515100" cy="3202921"/>
          </a:xfrm>
        </p:spPr>
        <p:txBody>
          <a:bodyPr>
            <a:normAutofit/>
          </a:bodyPr>
          <a:lstStyle/>
          <a:p>
            <a:pPr algn="l"/>
            <a:r>
              <a:rPr lang="en-US" altLang="zh-TW" dirty="0">
                <a:solidFill>
                  <a:srgbClr val="FFFFFF"/>
                </a:solidFill>
              </a:rPr>
              <a:t>java</a:t>
            </a:r>
            <a:br>
              <a:rPr lang="en-US" altLang="zh-TW" dirty="0">
                <a:solidFill>
                  <a:srgbClr val="FFFFFF"/>
                </a:solidFill>
              </a:rPr>
            </a:br>
            <a:r>
              <a:rPr lang="zh-TW" altLang="en-US" dirty="0">
                <a:solidFill>
                  <a:srgbClr val="FFFFFF"/>
                </a:solidFill>
              </a:rPr>
              <a:t>期中專案說明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C0A835-9AC9-4D0F-A529-BE4789E12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39206" y="3065930"/>
            <a:ext cx="2852793" cy="379776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CF67ECC-797A-4CA0-87E3-360466498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172700" y="0"/>
            <a:ext cx="1358310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7F69521A-9EED-4EFF-AA8C-4BEAD4C0BD6F}"/>
              </a:ext>
            </a:extLst>
          </p:cNvPr>
          <p:cNvSpPr txBox="1"/>
          <p:nvPr/>
        </p:nvSpPr>
        <p:spPr>
          <a:xfrm>
            <a:off x="1104900" y="4964810"/>
            <a:ext cx="6048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FFFF"/>
                </a:solidFill>
              </a:rPr>
              <a:t>第八組 －田以晢ＴＳＪ</a:t>
            </a:r>
            <a:endParaRPr lang="en-US" altLang="zh-TW" dirty="0">
              <a:solidFill>
                <a:srgbClr val="FFFFFF"/>
              </a:solidFill>
            </a:endParaRPr>
          </a:p>
          <a:p>
            <a:r>
              <a:rPr lang="en-US" altLang="zh-TW" dirty="0">
                <a:solidFill>
                  <a:srgbClr val="FFFFFF"/>
                </a:solidFill>
              </a:rPr>
              <a:t>00857114</a:t>
            </a:r>
            <a:r>
              <a:rPr lang="zh-TW" altLang="en-US" dirty="0">
                <a:solidFill>
                  <a:srgbClr val="FFFFFF"/>
                </a:solidFill>
              </a:rPr>
              <a:t> 黃泰揚</a:t>
            </a:r>
            <a:endParaRPr lang="en-US" altLang="zh-TW" dirty="0">
              <a:solidFill>
                <a:srgbClr val="FFFFFF"/>
              </a:solidFill>
            </a:endParaRPr>
          </a:p>
          <a:p>
            <a:r>
              <a:rPr lang="en-US" altLang="zh-TW" dirty="0">
                <a:solidFill>
                  <a:srgbClr val="FFFFFF"/>
                </a:solidFill>
              </a:rPr>
              <a:t>00857125</a:t>
            </a:r>
            <a:r>
              <a:rPr lang="zh-TW" altLang="en-US" dirty="0">
                <a:solidFill>
                  <a:srgbClr val="FFFFFF"/>
                </a:solidFill>
              </a:rPr>
              <a:t> 葉冠昊</a:t>
            </a:r>
            <a:endParaRPr lang="en-US" altLang="zh-TW" dirty="0">
              <a:solidFill>
                <a:srgbClr val="FFFFFF"/>
              </a:solidFill>
            </a:endParaRPr>
          </a:p>
          <a:p>
            <a:r>
              <a:rPr lang="en-US" altLang="zh-TW" dirty="0">
                <a:solidFill>
                  <a:srgbClr val="FFFFFF"/>
                </a:solidFill>
              </a:rPr>
              <a:t>00857140</a:t>
            </a:r>
            <a:r>
              <a:rPr lang="zh-TW" altLang="en-US" dirty="0">
                <a:solidFill>
                  <a:srgbClr val="FFFFFF"/>
                </a:solidFill>
              </a:rPr>
              <a:t> 官鼎鈞</a:t>
            </a:r>
            <a:endParaRPr lang="en-US" altLang="zh-TW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111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981279-6D38-4C78-A8BC-6C1142FB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 系統概述與特色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75B57A-0731-4A69-9F3E-D111A287B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TW" altLang="en-US" sz="3000" b="0" i="0" dirty="0">
                <a:effectLst/>
                <a:latin typeface="Courier New" panose="02070309020205020404" pitchFamily="49" charset="0"/>
              </a:rPr>
              <a:t>本系統可以分析演算法的時間複雜度當中常數等細微的影響，主要內容有驗證演算法正確性（計畫中）、耗時計算、自訂生成測資等，目標</a:t>
            </a:r>
            <a:r>
              <a:rPr lang="zh-TW" altLang="en-US" sz="3000" dirty="0">
                <a:latin typeface="Courier New" panose="02070309020205020404" pitchFamily="49" charset="0"/>
              </a:rPr>
              <a:t>是教學應用和練習演算法。</a:t>
            </a:r>
            <a:endParaRPr lang="en-US" altLang="zh-TW" sz="3000" dirty="0">
              <a:latin typeface="Courier New" panose="02070309020205020404" pitchFamily="49" charset="0"/>
            </a:endParaRPr>
          </a:p>
          <a:p>
            <a:r>
              <a:rPr lang="zh-TW" altLang="en-US" sz="3000" dirty="0">
                <a:latin typeface="Courier New" panose="02070309020205020404" pitchFamily="49" charset="0"/>
              </a:rPr>
              <a:t>特色：極高的可延展性、適合初學至老練的競程選手使用、可以看出不易計算出來的常數對於時間複雜度的影響、高原創性、針對資工系的專業方向發展。</a:t>
            </a:r>
            <a:endParaRPr lang="en-US" altLang="zh-TW" sz="3000" dirty="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63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4F2689-4968-4B44-BCDF-2D04A074C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系統需求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53B1D5-ED2B-43AF-A527-1E2693E11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7000" dirty="0"/>
              <a:t>可以跑ＪＡＶＡ的電腦</a:t>
            </a:r>
            <a:endParaRPr lang="en-US" altLang="zh-TW" sz="7000" dirty="0"/>
          </a:p>
        </p:txBody>
      </p:sp>
    </p:spTree>
    <p:extLst>
      <p:ext uri="{BB962C8B-B14F-4D97-AF65-F5344CB8AC3E}">
        <p14:creationId xmlns:p14="http://schemas.microsoft.com/office/powerpoint/2010/main" val="1885156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22398DC5-86F4-4CE6-AD4E-286D534CFD3B}"/>
              </a:ext>
            </a:extLst>
          </p:cNvPr>
          <p:cNvSpPr/>
          <p:nvPr/>
        </p:nvSpPr>
        <p:spPr>
          <a:xfrm>
            <a:off x="659465" y="790476"/>
            <a:ext cx="5020235" cy="576430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CDE3E88-6005-4637-9A51-D31240D08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8126" y="616253"/>
            <a:ext cx="7390630" cy="1382156"/>
          </a:xfrm>
        </p:spPr>
        <p:txBody>
          <a:bodyPr/>
          <a:lstStyle/>
          <a:p>
            <a:r>
              <a:rPr lang="zh-TW" altLang="en-US" dirty="0"/>
              <a:t>使用者介面分析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113193E-871E-4054-AA36-3465FB31FAB9}"/>
              </a:ext>
            </a:extLst>
          </p:cNvPr>
          <p:cNvSpPr/>
          <p:nvPr/>
        </p:nvSpPr>
        <p:spPr>
          <a:xfrm>
            <a:off x="10011896" y="2723961"/>
            <a:ext cx="694766" cy="2987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ＵＩ</a:t>
            </a:r>
            <a:endParaRPr lang="en-US" altLang="zh-TW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638668C-0A00-4949-A9F5-06910F5BAE62}"/>
              </a:ext>
            </a:extLst>
          </p:cNvPr>
          <p:cNvSpPr/>
          <p:nvPr/>
        </p:nvSpPr>
        <p:spPr>
          <a:xfrm>
            <a:off x="9186023" y="3482668"/>
            <a:ext cx="2346512" cy="83241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Ｃｈｏｏｓｅ</a:t>
            </a:r>
            <a:endParaRPr lang="en-US" altLang="zh-TW" dirty="0"/>
          </a:p>
          <a:p>
            <a:pPr algn="ctr"/>
            <a:r>
              <a:rPr lang="zh-TW" altLang="en-US" dirty="0"/>
              <a:t>Ａｌｇｏｒｉｔｈｍ</a:t>
            </a:r>
            <a:endParaRPr lang="en-US" altLang="zh-TW" dirty="0"/>
          </a:p>
          <a:p>
            <a:pPr algn="ctr"/>
            <a:r>
              <a:rPr lang="zh-TW" altLang="en-US" dirty="0"/>
              <a:t>Ｔｙｐｅ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E83215F-95D4-4421-956A-2B7D01D61643}"/>
              </a:ext>
            </a:extLst>
          </p:cNvPr>
          <p:cNvSpPr/>
          <p:nvPr/>
        </p:nvSpPr>
        <p:spPr>
          <a:xfrm>
            <a:off x="6144746" y="2873324"/>
            <a:ext cx="2496673" cy="65731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ＴｙｐｅＡ：Ｓｏｒｔ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8274CF-D549-40AC-9C29-8E6C5889A018}"/>
              </a:ext>
            </a:extLst>
          </p:cNvPr>
          <p:cNvSpPr/>
          <p:nvPr/>
        </p:nvSpPr>
        <p:spPr>
          <a:xfrm>
            <a:off x="6144746" y="3702780"/>
            <a:ext cx="2496673" cy="65731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ＴｙｐｅＢ．．．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9C332A6-51B3-4357-AA01-59C3CF0BA0EC}"/>
              </a:ext>
            </a:extLst>
          </p:cNvPr>
          <p:cNvSpPr/>
          <p:nvPr/>
        </p:nvSpPr>
        <p:spPr>
          <a:xfrm>
            <a:off x="6138021" y="4532236"/>
            <a:ext cx="2503397" cy="65731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ＴｙｐｅＣ．．．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E230365-4580-4B1A-A33C-827A946EECA7}"/>
              </a:ext>
            </a:extLst>
          </p:cNvPr>
          <p:cNvSpPr/>
          <p:nvPr/>
        </p:nvSpPr>
        <p:spPr>
          <a:xfrm>
            <a:off x="936252" y="1324782"/>
            <a:ext cx="1407459" cy="5394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Ｓｏｒｔ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52B9D7D-283C-49F3-8D7E-6523C9AAA67F}"/>
              </a:ext>
            </a:extLst>
          </p:cNvPr>
          <p:cNvSpPr/>
          <p:nvPr/>
        </p:nvSpPr>
        <p:spPr>
          <a:xfrm>
            <a:off x="913277" y="3426248"/>
            <a:ext cx="3747248" cy="84057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Ｇｅｎｅｒａｔｅ　Ｒａｎｄｏｍ　Ａｒｒａｙ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00C3E80-E360-4329-A49E-C6F28BBD52A1}"/>
              </a:ext>
            </a:extLst>
          </p:cNvPr>
          <p:cNvSpPr/>
          <p:nvPr/>
        </p:nvSpPr>
        <p:spPr>
          <a:xfrm>
            <a:off x="909358" y="4491091"/>
            <a:ext cx="2770094" cy="77645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Ｒｕｎ　Ｔｅｓｔ　＆　Ｃｏｕｎｔ　Ｔｉｍｅ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C8002A9-FC3E-416C-B11E-08E8756B8449}"/>
              </a:ext>
            </a:extLst>
          </p:cNvPr>
          <p:cNvSpPr/>
          <p:nvPr/>
        </p:nvSpPr>
        <p:spPr>
          <a:xfrm>
            <a:off x="913277" y="5534273"/>
            <a:ext cx="4270562" cy="65731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Ｊｕｄｇｅ　Ｔｈｅ　Ａｎｓｗｅｒ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2D5ED08-3E75-436B-BE26-780D189802BD}"/>
              </a:ext>
            </a:extLst>
          </p:cNvPr>
          <p:cNvSpPr/>
          <p:nvPr/>
        </p:nvSpPr>
        <p:spPr>
          <a:xfrm>
            <a:off x="913277" y="2140030"/>
            <a:ext cx="2588000" cy="106195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Ｃｈｏｏｓｅ　Ｔｈｅ　Ａｌｇｏｒｉｔｈｍ　Ｏｆ　Ｓｏｒｔ</a:t>
            </a:r>
          </a:p>
        </p:txBody>
      </p:sp>
      <p:sp>
        <p:nvSpPr>
          <p:cNvPr id="16" name="箭號: 向下 15">
            <a:extLst>
              <a:ext uri="{FF2B5EF4-FFF2-40B4-BE49-F238E27FC236}">
                <a16:creationId xmlns:a16="http://schemas.microsoft.com/office/drawing/2014/main" id="{21FCF16A-7489-476A-A969-5A0543F8333E}"/>
              </a:ext>
            </a:extLst>
          </p:cNvPr>
          <p:cNvSpPr/>
          <p:nvPr/>
        </p:nvSpPr>
        <p:spPr>
          <a:xfrm>
            <a:off x="10262628" y="3169936"/>
            <a:ext cx="188259" cy="16548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箭號: 向下 17">
            <a:extLst>
              <a:ext uri="{FF2B5EF4-FFF2-40B4-BE49-F238E27FC236}">
                <a16:creationId xmlns:a16="http://schemas.microsoft.com/office/drawing/2014/main" id="{E8DD068B-ACDA-4B8A-9977-D796EB5DE7D0}"/>
              </a:ext>
            </a:extLst>
          </p:cNvPr>
          <p:cNvSpPr/>
          <p:nvPr/>
        </p:nvSpPr>
        <p:spPr>
          <a:xfrm rot="7172799">
            <a:off x="8792800" y="3304684"/>
            <a:ext cx="188259" cy="16548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D79AC0F8-23C4-416B-88D2-438A08521AA2}"/>
              </a:ext>
            </a:extLst>
          </p:cNvPr>
          <p:cNvSpPr/>
          <p:nvPr/>
        </p:nvSpPr>
        <p:spPr>
          <a:xfrm rot="5400000">
            <a:off x="8810724" y="3910266"/>
            <a:ext cx="188259" cy="16548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下 19">
            <a:extLst>
              <a:ext uri="{FF2B5EF4-FFF2-40B4-BE49-F238E27FC236}">
                <a16:creationId xmlns:a16="http://schemas.microsoft.com/office/drawing/2014/main" id="{8954DA2D-DC6B-4235-AA7E-D6164734F6FE}"/>
              </a:ext>
            </a:extLst>
          </p:cNvPr>
          <p:cNvSpPr/>
          <p:nvPr/>
        </p:nvSpPr>
        <p:spPr>
          <a:xfrm rot="3202844">
            <a:off x="8832694" y="4518061"/>
            <a:ext cx="188259" cy="16548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下 21">
            <a:extLst>
              <a:ext uri="{FF2B5EF4-FFF2-40B4-BE49-F238E27FC236}">
                <a16:creationId xmlns:a16="http://schemas.microsoft.com/office/drawing/2014/main" id="{67E082F0-EFD7-4826-89F4-4629C6720AEB}"/>
              </a:ext>
            </a:extLst>
          </p:cNvPr>
          <p:cNvSpPr/>
          <p:nvPr/>
        </p:nvSpPr>
        <p:spPr>
          <a:xfrm rot="5400000">
            <a:off x="5795422" y="3087864"/>
            <a:ext cx="188259" cy="16548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998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A5EC4E-2021-4C58-8B80-EDBA465F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分工項目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D3E75B0-7C7B-4EE5-973F-84BA7931E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演算法選擇，ＵＩ，項目統整，文件Ｄｏｃ表示，時間複雜度計算，正確性驗證，測資生成，ＰＰＴ，飲料（還未分配工作）。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70069783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DarkSeedLeftStep">
      <a:dk1>
        <a:srgbClr val="000000"/>
      </a:dk1>
      <a:lt1>
        <a:srgbClr val="FFFFFF"/>
      </a:lt1>
      <a:dk2>
        <a:srgbClr val="1B2C2F"/>
      </a:dk2>
      <a:lt2>
        <a:srgbClr val="F0F3F2"/>
      </a:lt2>
      <a:accent1>
        <a:srgbClr val="C34D81"/>
      </a:accent1>
      <a:accent2>
        <a:srgbClr val="B13BA1"/>
      </a:accent2>
      <a:accent3>
        <a:srgbClr val="A34DC3"/>
      </a:accent3>
      <a:accent4>
        <a:srgbClr val="6541B4"/>
      </a:accent4>
      <a:accent5>
        <a:srgbClr val="4D59C3"/>
      </a:accent5>
      <a:accent6>
        <a:srgbClr val="3B79B1"/>
      </a:accent6>
      <a:hlink>
        <a:srgbClr val="473FBF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183</Words>
  <Application>Microsoft Office PowerPoint</Application>
  <PresentationFormat>寬螢幕</PresentationFormat>
  <Paragraphs>25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Arial</vt:lpstr>
      <vt:lpstr>Courier New</vt:lpstr>
      <vt:lpstr>Univers Condensed Light</vt:lpstr>
      <vt:lpstr>Walbaum Display Light</vt:lpstr>
      <vt:lpstr>AngleLinesVTI</vt:lpstr>
      <vt:lpstr>java 期中專案說明</vt:lpstr>
      <vt:lpstr> 系統概述與特色</vt:lpstr>
      <vt:lpstr>系統需求</vt:lpstr>
      <vt:lpstr>使用者介面分析</vt:lpstr>
      <vt:lpstr>分工項目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期中專案說明</dc:title>
  <dc:creator>not found 404</dc:creator>
  <cp:lastModifiedBy>not found 404</cp:lastModifiedBy>
  <cp:revision>7</cp:revision>
  <dcterms:created xsi:type="dcterms:W3CDTF">2021-04-24T13:03:09Z</dcterms:created>
  <dcterms:modified xsi:type="dcterms:W3CDTF">2021-04-24T13:58:36Z</dcterms:modified>
</cp:coreProperties>
</file>

<file path=docProps/thumbnail.jpeg>
</file>